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6350000" cy="952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7050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929497" y="5400179"/>
            <a:ext cx="4491006" cy="3738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929497" y="4365893"/>
            <a:ext cx="4491006" cy="564303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sz="half" idx="13"/>
          </p:nvPr>
        </p:nvSpPr>
        <p:spPr>
          <a:xfrm>
            <a:off x="384472" y="2669604"/>
            <a:ext cx="5581056" cy="41857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1073929" y="2942116"/>
            <a:ext cx="4196692" cy="25398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929497" y="5552786"/>
            <a:ext cx="4491006" cy="61042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929497" y="6185014"/>
            <a:ext cx="4491006" cy="48507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3031144" y="6637385"/>
            <a:ext cx="282262" cy="2849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929497" y="4053967"/>
            <a:ext cx="4491006" cy="141706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3267654" y="2942116"/>
            <a:ext cx="2289105" cy="3531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93241" y="2942116"/>
            <a:ext cx="2289105" cy="1711380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93241" y="4713447"/>
            <a:ext cx="2289105" cy="176043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793241" y="2860363"/>
            <a:ext cx="4763518" cy="92654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793241" y="2860363"/>
            <a:ext cx="4763518" cy="92654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sz="half" idx="1"/>
          </p:nvPr>
        </p:nvSpPr>
        <p:spPr>
          <a:xfrm>
            <a:off x="793241" y="3786905"/>
            <a:ext cx="4763518" cy="2697874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1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1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1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1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100"/>
              </a:spcBef>
              <a:buSzPct val="75000"/>
              <a:buChar char="•"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3267654" y="3786905"/>
            <a:ext cx="2289105" cy="26978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793241" y="2860363"/>
            <a:ext cx="4763518" cy="92654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793241" y="3786905"/>
            <a:ext cx="2289105" cy="2697874"/>
          </a:xfrm>
          <a:prstGeom prst="rect">
            <a:avLst/>
          </a:prstGeom>
        </p:spPr>
        <p:txBody>
          <a:bodyPr anchor="ctr"/>
          <a:lstStyle>
            <a:lvl1pPr marL="293914" indent="-293914" algn="l">
              <a:spcBef>
                <a:spcPts val="3100"/>
              </a:spcBef>
              <a:buSzPct val="75000"/>
              <a:buChar char="•"/>
              <a:defRPr sz="2400"/>
            </a:lvl1pPr>
            <a:lvl2pPr marL="636814" indent="-293914" algn="l">
              <a:spcBef>
                <a:spcPts val="3100"/>
              </a:spcBef>
              <a:buSzPct val="75000"/>
              <a:buChar char="•"/>
              <a:defRPr sz="2400"/>
            </a:lvl2pPr>
            <a:lvl3pPr marL="979714" indent="-293914" algn="l">
              <a:spcBef>
                <a:spcPts val="3100"/>
              </a:spcBef>
              <a:buSzPct val="75000"/>
              <a:buChar char="•"/>
              <a:defRPr sz="2400"/>
            </a:lvl3pPr>
            <a:lvl4pPr marL="1322614" indent="-293914" algn="l">
              <a:spcBef>
                <a:spcPts val="3100"/>
              </a:spcBef>
              <a:buSzPct val="75000"/>
              <a:buChar char="•"/>
              <a:defRPr sz="2400"/>
            </a:lvl4pPr>
            <a:lvl5pPr marL="1665514" indent="-293914" algn="l">
              <a:spcBef>
                <a:spcPts val="3100"/>
              </a:spcBef>
              <a:buSzPct val="7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sz="half" idx="1"/>
          </p:nvPr>
        </p:nvSpPr>
        <p:spPr>
          <a:xfrm>
            <a:off x="793241" y="3214629"/>
            <a:ext cx="4763518" cy="3095742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1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1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1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1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100"/>
              </a:spcBef>
              <a:buSzPct val="75000"/>
              <a:buChar char="•"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3267654" y="4855154"/>
            <a:ext cx="2289105" cy="16187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3270322" y="3051121"/>
            <a:ext cx="2289106" cy="16187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793241" y="3051121"/>
            <a:ext cx="2289105" cy="3422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29497" y="3372686"/>
            <a:ext cx="4491006" cy="14170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800" tIns="21800" rIns="21800" bIns="21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29497" y="4827902"/>
            <a:ext cx="4491006" cy="4850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800" tIns="21800" rIns="21800" bIns="21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3031144" y="6640110"/>
            <a:ext cx="282262" cy="284903"/>
          </a:xfrm>
          <a:prstGeom prst="rect">
            <a:avLst/>
          </a:prstGeom>
          <a:ln w="3175">
            <a:miter lim="400000"/>
          </a:ln>
        </p:spPr>
        <p:txBody>
          <a:bodyPr wrap="none" lIns="21800" tIns="21800" rIns="21800" bIns="21800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705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16-08-01 at 3.37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96" y="28857"/>
            <a:ext cx="6367391" cy="959190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creen Shot 2016-08-01 at 3.38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12" y="-85369"/>
            <a:ext cx="6278557" cy="96957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 Shot 2016-08-01 at 3.38.2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500" y="-86448"/>
            <a:ext cx="6252727" cy="969789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 Shot 2016-08-01 at 3.38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058" y="-95386"/>
            <a:ext cx="6422116" cy="971577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0" dist="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1800" tIns="21800" rIns="21800" bIns="21800" numCol="1" spcCol="38100" rtlCol="0" anchor="ctr" upright="0">
        <a:spAutoFit/>
      </a:bodyPr>
      <a:lstStyle>
        <a:defPPr marL="0" marR="0" indent="0" algn="ctr" defTabSz="5705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1800" tIns="21800" rIns="21800" bIns="21800" numCol="1" spcCol="38100" rtlCol="0" anchor="ctr" upright="0">
        <a:spAutoFit/>
      </a:bodyPr>
      <a:lstStyle>
        <a:defPPr marL="0" marR="0" indent="0" algn="ctr" defTabSz="5705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0" dist="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1800" tIns="21800" rIns="21800" bIns="21800" numCol="1" spcCol="38100" rtlCol="0" anchor="ctr" upright="0">
        <a:spAutoFit/>
      </a:bodyPr>
      <a:lstStyle>
        <a:defPPr marL="0" marR="0" indent="0" algn="ctr" defTabSz="5705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1800" tIns="21800" rIns="21800" bIns="21800" numCol="1" spcCol="38100" rtlCol="0" anchor="ctr" upright="0">
        <a:spAutoFit/>
      </a:bodyPr>
      <a:lstStyle>
        <a:defPPr marL="0" marR="0" indent="0" algn="ctr" defTabSz="57050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